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Op+ifiWSVzLogJiHFlgo+uqLQ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, rectangle&#10;&#10;Description automatically generated" id="21" name="Google Shape;2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, rectangle&#10;&#10;Description automatically generated" id="26" name="Google Shape;2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rectangle&#10;&#10;Description automatically generated" id="27" name="Google Shape;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, rectangle&#10;&#10;Description automatically generated" id="34" name="Google Shape;34;p26" title="Backgroun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, rectangle&#10;&#10;Description automatically generated" id="42" name="Google Shape;4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1" i="0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fUaFMF-hBq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/>
          <p:nvPr>
            <p:ph type="title"/>
          </p:nvPr>
        </p:nvSpPr>
        <p:spPr>
          <a:xfrm>
            <a:off x="1311965" y="365125"/>
            <a:ext cx="1004183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b="1" lang="en-US" sz="3200"/>
              <a:t>Presenters for 2021 Vote Data Summit</a:t>
            </a:r>
            <a:endParaRPr/>
          </a:p>
        </p:txBody>
      </p:sp>
      <p:sp>
        <p:nvSpPr>
          <p:cNvPr id="170" name="Google Shape;170;p1"/>
          <p:cNvSpPr txBox="1"/>
          <p:nvPr>
            <p:ph idx="1" type="body"/>
          </p:nvPr>
        </p:nvSpPr>
        <p:spPr>
          <a:xfrm>
            <a:off x="4222595" y="1718441"/>
            <a:ext cx="7300332" cy="4729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6" marL="34131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3413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Diana Mairose</a:t>
            </a:r>
            <a:endParaRPr b="1"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3413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US" sz="3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SABE Region 5 Board Member</a:t>
            </a:r>
            <a:endParaRPr/>
          </a:p>
          <a:p>
            <a:pPr indent="0" lvl="6" marL="3413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Cincinnati, OH</a:t>
            </a:r>
            <a:endParaRPr/>
          </a:p>
          <a:p>
            <a:pPr indent="0" lvl="6" marL="3413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3413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Essie Pederson </a:t>
            </a:r>
            <a:endParaRPr/>
          </a:p>
          <a:p>
            <a:pPr indent="0" lvl="3" marL="3413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US" sz="3500"/>
              <a:t>SABE GoVoter Project</a:t>
            </a:r>
            <a:endParaRPr/>
          </a:p>
          <a:p>
            <a:pPr indent="0" lvl="6" marL="34131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Liberty Township, OH</a:t>
            </a:r>
            <a:endParaRPr/>
          </a:p>
        </p:txBody>
      </p:sp>
      <p:pic>
        <p:nvPicPr>
          <p:cNvPr descr="SABE - Self Advocates Becoming Empowered logo" id="171" name="Google Shape;1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217" y="1463976"/>
            <a:ext cx="3600088" cy="186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port Cover of the SABE GoVoter Project 2020 Experience Survey Results. Person with an American flag mask on cover." id="241" name="Google Shape;2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7097" y="0"/>
            <a:ext cx="52978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/>
          <p:nvPr>
            <p:ph type="ctrTitle"/>
          </p:nvPr>
        </p:nvSpPr>
        <p:spPr>
          <a:xfrm>
            <a:off x="1524000" y="468351"/>
            <a:ext cx="9144000" cy="1419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n-US" sz="3600"/>
              <a:t>Why Does SABE do the GoVoter Experience Survey Every 2 Years?</a:t>
            </a:r>
            <a:br>
              <a:rPr lang="en-US" sz="3600"/>
            </a:br>
            <a:r>
              <a:rPr lang="en-US" sz="3600"/>
              <a:t>…to find out?</a:t>
            </a:r>
            <a:endParaRPr/>
          </a:p>
        </p:txBody>
      </p:sp>
      <p:sp>
        <p:nvSpPr>
          <p:cNvPr id="249" name="Google Shape;249;p11"/>
          <p:cNvSpPr txBox="1"/>
          <p:nvPr>
            <p:ph idx="1" type="subTitle"/>
          </p:nvPr>
        </p:nvSpPr>
        <p:spPr>
          <a:xfrm>
            <a:off x="1278673" y="2274849"/>
            <a:ext cx="10162478" cy="442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/>
              <a:t>Do voters with one kind of disability have a better voting experience?  Why?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/>
              <a:t>Do voters from one disability group vote more often?  Why?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/>
              <a:t>Do voters know how to use the voting equipment?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/>
              <a:t>How many first-time voters?  How was it?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/>
              <a:t>Ways the Poll Workers did or did not voters?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/>
              <a:t>Why did voters choose a particular way to vote?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/>
              <a:t>Ways guardians did or did not help voters?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/>
              <a:t>Did COVID-19 change the way people voted?</a:t>
            </a:r>
            <a:endParaRPr/>
          </a:p>
        </p:txBody>
      </p:sp>
      <p:sp>
        <p:nvSpPr>
          <p:cNvPr id="250" name="Google Shape;250;p11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"/>
          <p:cNvSpPr txBox="1"/>
          <p:nvPr>
            <p:ph type="title"/>
          </p:nvPr>
        </p:nvSpPr>
        <p:spPr>
          <a:xfrm>
            <a:off x="1182414" y="365125"/>
            <a:ext cx="10171386" cy="728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Survey Report Discusses</a:t>
            </a:r>
            <a:endParaRPr b="1" sz="4000"/>
          </a:p>
        </p:txBody>
      </p:sp>
      <p:sp>
        <p:nvSpPr>
          <p:cNvPr id="257" name="Google Shape;257;p12"/>
          <p:cNvSpPr txBox="1"/>
          <p:nvPr>
            <p:ph idx="1" type="body"/>
          </p:nvPr>
        </p:nvSpPr>
        <p:spPr>
          <a:xfrm>
            <a:off x="1245476" y="1665514"/>
            <a:ext cx="9301655" cy="45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The Voter Experience Survey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Polling Center Accessibility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How Voters with DD Voted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Voting Equipment and Ballots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First-time Voters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Poll Workers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Voter Education and the Way Voters Get Information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Guardianship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Impact of COVID-19 on Voting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8" name="Google Shape;258;p12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>
            <p:ph type="title"/>
          </p:nvPr>
        </p:nvSpPr>
        <p:spPr>
          <a:xfrm>
            <a:off x="838200" y="365125"/>
            <a:ext cx="10930054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Number of surveys collected in 2020</a:t>
            </a:r>
            <a:endParaRPr/>
          </a:p>
        </p:txBody>
      </p:sp>
      <p:sp>
        <p:nvSpPr>
          <p:cNvPr id="264" name="Google Shape;264;p13"/>
          <p:cNvSpPr txBox="1"/>
          <p:nvPr>
            <p:ph idx="1" type="body"/>
          </p:nvPr>
        </p:nvSpPr>
        <p:spPr>
          <a:xfrm>
            <a:off x="2349190" y="1825625"/>
            <a:ext cx="9004609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1,280 surveys collected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From 47 states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Majority of surveys came from 4 states: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</a:t>
            </a:r>
            <a:r>
              <a:rPr lang="en-US" sz="2800"/>
              <a:t>North Carolina – 235 surveys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 Ohio – 126 surveys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 New York – 97 surveys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 Wisconsin – 86 surveys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65" name="Google Shape;265;p13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/>
          <p:nvPr>
            <p:ph type="title"/>
          </p:nvPr>
        </p:nvSpPr>
        <p:spPr>
          <a:xfrm>
            <a:off x="1123951" y="365125"/>
            <a:ext cx="110680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/>
              <a:t>What the report can tell us about the voting experiences of people with DD?</a:t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2205575" y="1538011"/>
            <a:ext cx="7351741" cy="6920845"/>
          </a:xfrm>
          <a:prstGeom prst="ellipse">
            <a:avLst/>
          </a:prstGeom>
          <a:gradFill>
            <a:gsLst>
              <a:gs pos="0">
                <a:srgbClr val="FFFFFF">
                  <a:alpha val="35686"/>
                </a:srgbClr>
              </a:gs>
              <a:gs pos="45000">
                <a:srgbClr val="FFFFFF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pic>
        <p:nvPicPr>
          <p:cNvPr descr="Icon of a woman with arrows pointing towards her that read &quot;Age, Gender, Where Voters Work, Type of Disability, Where Voters Live, Race, Your State&quot;" id="272" name="Google Shape;27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167" y="1538011"/>
            <a:ext cx="5298559" cy="531998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>
            <p:ph type="title"/>
          </p:nvPr>
        </p:nvSpPr>
        <p:spPr>
          <a:xfrm>
            <a:off x="1181818" y="365125"/>
            <a:ext cx="10171981" cy="854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b="1" lang="en-US" sz="4000"/>
              <a:t>How often do you vote?</a:t>
            </a:r>
            <a:endParaRPr/>
          </a:p>
        </p:txBody>
      </p:sp>
      <p:sp>
        <p:nvSpPr>
          <p:cNvPr id="280" name="Google Shape;280;p15"/>
          <p:cNvSpPr txBox="1"/>
          <p:nvPr>
            <p:ph idx="4294967295" type="body"/>
          </p:nvPr>
        </p:nvSpPr>
        <p:spPr>
          <a:xfrm>
            <a:off x="1266825" y="1219200"/>
            <a:ext cx="10604609" cy="547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 sz="3200"/>
              <a:t>4 out of 10 </a:t>
            </a:r>
            <a:r>
              <a:rPr lang="en-US" sz="3200"/>
              <a:t>African American voter said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they have NEVER voted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          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 sz="3200"/>
              <a:t>2 out of 10 </a:t>
            </a:r>
            <a:r>
              <a:rPr lang="en-US" sz="3200"/>
              <a:t>of all voters surveyed said they have NEVER voted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 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b="1" lang="en-US" sz="3200">
                <a:solidFill>
                  <a:srgbClr val="FFFF00"/>
                </a:solidFill>
              </a:rPr>
              <a:t>That is a 22% difference!</a:t>
            </a:r>
            <a:endParaRPr/>
          </a:p>
        </p:txBody>
      </p:sp>
      <p:pic>
        <p:nvPicPr>
          <p:cNvPr id="281" name="Google Shape;2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3528" y="1518346"/>
            <a:ext cx="5551202" cy="259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8095" y="4041970"/>
            <a:ext cx="5551202" cy="259536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5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"/>
          <p:cNvSpPr/>
          <p:nvPr/>
        </p:nvSpPr>
        <p:spPr>
          <a:xfrm>
            <a:off x="305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Background of slide that is dark purple with SABE GoVoter Project logo and slogan &quot;Power of the Disability Vote&quot;" id="289" name="Google Shape;289;p16" title="Backgroun"/>
          <p:cNvPicPr preferRelativeResize="0"/>
          <p:nvPr/>
        </p:nvPicPr>
        <p:blipFill rotWithShape="1">
          <a:blip r:embed="rId3">
            <a:alphaModFix/>
          </a:blip>
          <a:srcRect b="0" l="0" r="18413" t="0"/>
          <a:stretch/>
        </p:blipFill>
        <p:spPr>
          <a:xfrm>
            <a:off x="0" y="10"/>
            <a:ext cx="994706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6"/>
          <p:cNvSpPr/>
          <p:nvPr/>
        </p:nvSpPr>
        <p:spPr>
          <a:xfrm flipH="1">
            <a:off x="6986049" y="0"/>
            <a:ext cx="5205951" cy="6858000"/>
          </a:xfrm>
          <a:custGeom>
            <a:rect b="b" l="l" r="r" t="t"/>
            <a:pathLst>
              <a:path extrusionOk="0" h="6858000" w="5205951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7148226" y="0"/>
            <a:ext cx="5043774" cy="6858000"/>
          </a:xfrm>
          <a:custGeom>
            <a:rect b="b" l="l" r="r" t="t"/>
            <a:pathLst>
              <a:path extrusionOk="0" h="6858000" w="5043774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2" name="Google Shape;292;p16"/>
          <p:cNvSpPr/>
          <p:nvPr/>
        </p:nvSpPr>
        <p:spPr>
          <a:xfrm flipH="1">
            <a:off x="6697013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8261132" y="1559225"/>
            <a:ext cx="3289638" cy="3875136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largest number of first-time voters are African American and Asian</a:t>
            </a:r>
            <a:endParaRPr/>
          </a:p>
        </p:txBody>
      </p:sp>
      <p:pic>
        <p:nvPicPr>
          <p:cNvPr descr="Graphic of ballot going into a ballot box" id="294" name="Google Shape;2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" y="1830234"/>
            <a:ext cx="7113283" cy="400122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>
            <p:ph idx="12" type="sldNum"/>
          </p:nvPr>
        </p:nvSpPr>
        <p:spPr>
          <a:xfrm>
            <a:off x="9337768" y="6381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002060"/>
                </a:solidFill>
              </a:rPr>
              <a:t>‹#›</a:t>
            </a:fld>
            <a:endParaRPr b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title"/>
          </p:nvPr>
        </p:nvSpPr>
        <p:spPr>
          <a:xfrm>
            <a:off x="1216325" y="546100"/>
            <a:ext cx="108994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WHY Voters did not vote</a:t>
            </a:r>
            <a:endParaRPr b="1" sz="4000"/>
          </a:p>
        </p:txBody>
      </p:sp>
      <p:sp>
        <p:nvSpPr>
          <p:cNvPr id="302" name="Google Shape;302;p17"/>
          <p:cNvSpPr txBox="1"/>
          <p:nvPr>
            <p:ph idx="1" type="body"/>
          </p:nvPr>
        </p:nvSpPr>
        <p:spPr>
          <a:xfrm>
            <a:off x="1271450" y="2116183"/>
            <a:ext cx="10442329" cy="447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n-US" sz="3200"/>
              <a:t>7 out of 10</a:t>
            </a:r>
            <a:r>
              <a:rPr lang="en-US" sz="3200"/>
              <a:t> African American voters were told they could not vote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n-US" sz="3200"/>
              <a:t>5 out of 10 </a:t>
            </a:r>
            <a:r>
              <a:rPr lang="en-US" sz="3200"/>
              <a:t>of all voters were told they could not vote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			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 sz="4800"/>
          </a:p>
        </p:txBody>
      </p:sp>
      <p:pic>
        <p:nvPicPr>
          <p:cNvPr id="303" name="Google Shape;3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6671" y="2270995"/>
            <a:ext cx="4540276" cy="211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6670" y="4389791"/>
            <a:ext cx="4540277" cy="211879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1173192" y="365125"/>
            <a:ext cx="101806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Our data shows</a:t>
            </a:r>
            <a:endParaRPr/>
          </a:p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1235676" y="1825625"/>
            <a:ext cx="10556931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Only </a:t>
            </a:r>
            <a:r>
              <a:rPr b="1" lang="en-US" sz="3200"/>
              <a:t>3 out of 10 </a:t>
            </a:r>
            <a:r>
              <a:rPr lang="en-US" sz="3200"/>
              <a:t>African American voters use the internet to get information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	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Only </a:t>
            </a:r>
            <a:r>
              <a:rPr b="1" lang="en-US" sz="3200"/>
              <a:t>5 out 10 </a:t>
            </a:r>
            <a:r>
              <a:rPr lang="en-US" sz="3200"/>
              <a:t>of ALL the voters surveyed use the internet to get information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/>
              <a:t>				</a:t>
            </a:r>
            <a:endParaRPr/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6104" y="2219947"/>
            <a:ext cx="5262821" cy="245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956" y="4810867"/>
            <a:ext cx="5062111" cy="236231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1199073" y="535781"/>
            <a:ext cx="1099292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WHY Voters did not vote</a:t>
            </a:r>
            <a:endParaRPr/>
          </a:p>
        </p:txBody>
      </p:sp>
      <p:sp>
        <p:nvSpPr>
          <p:cNvPr id="322" name="Google Shape;322;p19"/>
          <p:cNvSpPr txBox="1"/>
          <p:nvPr>
            <p:ph idx="1" type="body"/>
          </p:nvPr>
        </p:nvSpPr>
        <p:spPr>
          <a:xfrm>
            <a:off x="1381125" y="1911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/>
              <a:t>2 of 10 </a:t>
            </a:r>
            <a:r>
              <a:rPr lang="en-US"/>
              <a:t>African American voters said because they do not know how to vote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	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/>
              <a:t>2 of 10 </a:t>
            </a:r>
            <a:r>
              <a:rPr lang="en-US"/>
              <a:t>ALL voters surveyed said they do not know how to vote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				</a:t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952" y="2040914"/>
            <a:ext cx="5127801" cy="239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952" y="4563452"/>
            <a:ext cx="5118306" cy="239297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9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 txBox="1"/>
          <p:nvPr>
            <p:ph type="title"/>
          </p:nvPr>
        </p:nvSpPr>
        <p:spPr>
          <a:xfrm>
            <a:off x="1182414" y="365125"/>
            <a:ext cx="1017138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Agenda</a:t>
            </a:r>
            <a:endParaRPr b="1" sz="4000"/>
          </a:p>
        </p:txBody>
      </p:sp>
      <p:sp>
        <p:nvSpPr>
          <p:cNvPr id="179" name="Google Shape;179;p2"/>
          <p:cNvSpPr txBox="1"/>
          <p:nvPr>
            <p:ph idx="1" type="body"/>
          </p:nvPr>
        </p:nvSpPr>
        <p:spPr>
          <a:xfrm>
            <a:off x="1245475" y="1690688"/>
            <a:ext cx="10716066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AutoNum type="arabicPeriod"/>
            </a:pPr>
            <a:r>
              <a:rPr lang="en-US" sz="3600"/>
              <a:t>Expertise and Goals of the SABE GoVoter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     Project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2. Two Major Activities of the Project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GoVoter Toolkit Distance Training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SABE GoVoter Experience Survey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80" name="Google Shape;180;p2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ct Sheet of 2020 SABE GoVote Survey Results on African American Voters with DD. There is an image Lynn Carus with the quote &quot;I vote because it's improtant to get the right person to help people with disabilities get the services they need.&quot; Data listed includes: 1 of 10 surveys completed by African American voters; 4 of 10 voters said they did not vote in the 2020 election; largest number of first time voters are African American; 7 of 10 voters wer told tehy could not vote; 2 of 10 voters do not know how to vote; only 3 of 10 voters use the internet. Contact information provided: Training Questions (julianahuerena@sabeusa.org) and Survey Questions (essie.pederson@gmail.com)." id="331" name="Google Shape;3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47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>
            <p:ph type="ctrTitle"/>
          </p:nvPr>
        </p:nvSpPr>
        <p:spPr>
          <a:xfrm>
            <a:off x="1524000" y="1122363"/>
            <a:ext cx="9144000" cy="659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/>
              <a:t>Do you know?</a:t>
            </a:r>
            <a:endParaRPr/>
          </a:p>
        </p:txBody>
      </p:sp>
      <p:sp>
        <p:nvSpPr>
          <p:cNvPr id="337" name="Google Shape;337;p21"/>
          <p:cNvSpPr txBox="1"/>
          <p:nvPr>
            <p:ph idx="1" type="subTitle"/>
          </p:nvPr>
        </p:nvSpPr>
        <p:spPr>
          <a:xfrm>
            <a:off x="1524000" y="2174033"/>
            <a:ext cx="9878008" cy="308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/>
              <a:t>Are national, state and county Election Officials and Policymakers asking voters with DD to help them plan and operate Elections?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lang="en-US" sz="3200">
                <a:solidFill>
                  <a:srgbClr val="FFFF00"/>
                </a:solidFill>
              </a:rPr>
              <a:t>Why or Why not?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/>
              <a:t>This is your job to find out to make sure of changes and improvement</a:t>
            </a:r>
            <a:endParaRPr/>
          </a:p>
        </p:txBody>
      </p:sp>
      <p:sp>
        <p:nvSpPr>
          <p:cNvPr id="338" name="Google Shape;338;p21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>
            <p:ph type="title"/>
          </p:nvPr>
        </p:nvSpPr>
        <p:spPr>
          <a:xfrm>
            <a:off x="1262742" y="365125"/>
            <a:ext cx="100910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Questions and Answers</a:t>
            </a:r>
            <a:endParaRPr/>
          </a:p>
        </p:txBody>
      </p:sp>
      <p:pic>
        <p:nvPicPr>
          <p:cNvPr descr="Five speaking bubbles in different colors, each with a white question mark inside." id="345" name="Google Shape;345;p2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4606" y="1951038"/>
            <a:ext cx="7736314" cy="45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2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/>
          <p:nvPr>
            <p:ph type="title"/>
          </p:nvPr>
        </p:nvSpPr>
        <p:spPr>
          <a:xfrm>
            <a:off x="1182414" y="365125"/>
            <a:ext cx="1017138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The Purpose</a:t>
            </a:r>
            <a:br>
              <a:rPr lang="en-US" sz="4000"/>
            </a:br>
            <a:r>
              <a:rPr lang="en-US" sz="4000"/>
              <a:t>SABE GoVoter Project</a:t>
            </a:r>
            <a:endParaRPr b="1" sz="4000"/>
          </a:p>
        </p:txBody>
      </p:sp>
      <p:sp>
        <p:nvSpPr>
          <p:cNvPr id="187" name="Google Shape;187;p3"/>
          <p:cNvSpPr txBox="1"/>
          <p:nvPr>
            <p:ph idx="1" type="body"/>
          </p:nvPr>
        </p:nvSpPr>
        <p:spPr>
          <a:xfrm>
            <a:off x="1135117" y="1825624"/>
            <a:ext cx="10846675" cy="465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1.  </a:t>
            </a:r>
            <a:r>
              <a:rPr lang="en-US"/>
              <a:t>Educate people with disabilities about their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    voting rights and responsibilities – by </a:t>
            </a:r>
            <a:r>
              <a:rPr b="1" lang="en-US">
                <a:solidFill>
                  <a:srgbClr val="FFFF00"/>
                </a:solidFill>
              </a:rPr>
              <a:t>FREE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b="1" lang="en-US">
                <a:solidFill>
                  <a:srgbClr val="FFFF00"/>
                </a:solidFill>
              </a:rPr>
              <a:t>    </a:t>
            </a:r>
            <a:r>
              <a:rPr lang="en-US"/>
              <a:t> SABE GoVoter Toolkit Distance Training Webinars</a:t>
            </a:r>
            <a:endParaRPr/>
          </a:p>
          <a:p>
            <a:pPr indent="-1778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2.  Provide technical assistance to improve voting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    experiences  - Survey Findings</a:t>
            </a:r>
            <a:endParaRPr/>
          </a:p>
          <a:p>
            <a:pPr indent="-1778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3.  Support the partnerships of P&amp;As and  Self Advocacy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    Groups; by providing Training and Technical Assistance</a:t>
            </a:r>
            <a:endParaRPr/>
          </a:p>
        </p:txBody>
      </p:sp>
      <p:sp>
        <p:nvSpPr>
          <p:cNvPr id="188" name="Google Shape;188;p3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/>
              <a:t>Goals of the SABE GoVoter Project</a:t>
            </a:r>
            <a:endParaRPr/>
          </a:p>
        </p:txBody>
      </p:sp>
      <p:sp>
        <p:nvSpPr>
          <p:cNvPr id="194" name="Google Shape;194;p4"/>
          <p:cNvSpPr txBox="1"/>
          <p:nvPr>
            <p:ph idx="1" type="body"/>
          </p:nvPr>
        </p:nvSpPr>
        <p:spPr>
          <a:xfrm>
            <a:off x="1471961" y="1690687"/>
            <a:ext cx="10333463" cy="4918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514350" lvl="0" marL="5143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11111"/>
              <a:buFont typeface="Calibri"/>
              <a:buAutoNum type="arabicPeriod"/>
            </a:pPr>
            <a:r>
              <a:rPr lang="en-US"/>
              <a:t>  Make sure voters with DD feel ready to vote</a:t>
            </a:r>
            <a:endParaRPr sz="900"/>
          </a:p>
          <a:p>
            <a:pPr indent="-193357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sz="600"/>
          </a:p>
          <a:p>
            <a:pPr indent="-514350" lvl="0" marL="51435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/>
              <a:t>  Make FREE teaching tools available that are easy to use</a:t>
            </a:r>
            <a:endParaRPr/>
          </a:p>
          <a:p>
            <a:pPr indent="-193357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sz="600"/>
          </a:p>
          <a:p>
            <a:pPr indent="-514350" lvl="0" marL="5143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en-US"/>
              <a:t>  Work together to educate voters with DD and their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       allies to train voters</a:t>
            </a:r>
            <a:endParaRPr/>
          </a:p>
          <a:p>
            <a:pPr indent="-193357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4.    Learn why people with DD do not vote</a:t>
            </a:r>
            <a:endParaRPr/>
          </a:p>
          <a:p>
            <a:pPr indent="-19335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5.    Ask people with DD who do vote what works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/>
              <a:t>       what does not work well when they vote</a:t>
            </a:r>
            <a:endParaRPr sz="600"/>
          </a:p>
          <a:p>
            <a:pPr indent="-19335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6.    Boost the number of voters with DD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95" name="Google Shape;195;p4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>
            <p:ph type="title"/>
          </p:nvPr>
        </p:nvSpPr>
        <p:spPr>
          <a:xfrm>
            <a:off x="1524000" y="365126"/>
            <a:ext cx="9829800" cy="19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n-US"/>
              <a:t>Voting It’s Your Right!</a:t>
            </a:r>
            <a:endParaRPr/>
          </a:p>
        </p:txBody>
      </p:sp>
      <p:pic>
        <p:nvPicPr>
          <p:cNvPr descr="Paper on left says &quot;Why I vote: it's my right, it's my duty, it's my voice, because I can, etc&quot; all checked off. Paper on irght says &quot;Why not to vote: empty check box and blank sheet&quot;" id="201" name="Google Shape;20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6695" y="969961"/>
            <a:ext cx="6804410" cy="5522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type="title"/>
          </p:nvPr>
        </p:nvSpPr>
        <p:spPr>
          <a:xfrm>
            <a:off x="1182414" y="365125"/>
            <a:ext cx="1017138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SABE GoVoter Toolkit Training</a:t>
            </a:r>
            <a:endParaRPr b="1" sz="4000"/>
          </a:p>
        </p:txBody>
      </p:sp>
      <p:sp>
        <p:nvSpPr>
          <p:cNvPr id="209" name="Google Shape;209;p6"/>
          <p:cNvSpPr txBox="1"/>
          <p:nvPr>
            <p:ph idx="1" type="body"/>
          </p:nvPr>
        </p:nvSpPr>
        <p:spPr>
          <a:xfrm>
            <a:off x="1245476" y="1690688"/>
            <a:ext cx="10308020" cy="4694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  Since 2014, 20 states have been trained on</a:t>
            </a:r>
            <a:endParaRPr sz="600"/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r>
              <a:rPr lang="en-US" sz="600"/>
              <a:t>         </a:t>
            </a:r>
            <a:r>
              <a:rPr lang="en-US" sz="3200"/>
              <a:t>  the </a:t>
            </a:r>
            <a:r>
              <a:rPr lang="en-US" sz="600"/>
              <a:t>  </a:t>
            </a:r>
            <a:r>
              <a:rPr lang="en-US" sz="3200"/>
              <a:t>GoVoter Toolkit</a:t>
            </a:r>
            <a:endParaRPr sz="600"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  To participate in this training, P&amp;As and Self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    Advocacy groups must submit a joint letter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t/>
            </a:r>
            <a:endParaRPr sz="800"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  Maximum of 5 states are selected for training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    at any one time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Logo for GoToWebinar" id="210" name="Google Shape;210;p6"/>
          <p:cNvPicPr preferRelativeResize="0"/>
          <p:nvPr/>
        </p:nvPicPr>
        <p:blipFill rotWithShape="1">
          <a:blip r:embed="rId3">
            <a:alphaModFix/>
          </a:blip>
          <a:srcRect b="29640" l="0" r="0" t="31297"/>
          <a:stretch/>
        </p:blipFill>
        <p:spPr>
          <a:xfrm>
            <a:off x="6863675" y="5380077"/>
            <a:ext cx="3984138" cy="8646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>
            <p:ph type="title"/>
          </p:nvPr>
        </p:nvSpPr>
        <p:spPr>
          <a:xfrm>
            <a:off x="1182414" y="365126"/>
            <a:ext cx="10171386" cy="779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Training Structure</a:t>
            </a:r>
            <a:endParaRPr b="1" sz="4000"/>
          </a:p>
        </p:txBody>
      </p:sp>
      <p:sp>
        <p:nvSpPr>
          <p:cNvPr id="218" name="Google Shape;218;p7"/>
          <p:cNvSpPr txBox="1"/>
          <p:nvPr>
            <p:ph idx="1" type="body"/>
          </p:nvPr>
        </p:nvSpPr>
        <p:spPr>
          <a:xfrm>
            <a:off x="1055649" y="1397619"/>
            <a:ext cx="11039707" cy="5174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3800"/>
              <a:t>Requirements</a:t>
            </a:r>
            <a:r>
              <a:rPr b="1" lang="en-US" sz="32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1900"/>
          </a:p>
          <a:p>
            <a:pPr indent="-228631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3500"/>
              <a:t>1 Self Advocacy organization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3500"/>
              <a:t>1 P&amp;A- they must train and present together</a:t>
            </a:r>
            <a:endParaRPr sz="3900"/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3800"/>
              <a:t>Evaluations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1900"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3400"/>
              <a:t>From participants at their state training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3400"/>
              <a:t>From state teams about training by GoVoter Team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3500"/>
          </a:p>
          <a:p>
            <a:pPr indent="0" lvl="1" marL="4572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en-US" sz="3600">
                <a:solidFill>
                  <a:srgbClr val="FFFF00"/>
                </a:solidFill>
              </a:rPr>
              <a:t>$500 to Self Advocacy Group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/>
          <p:nvPr>
            <p:ph type="title"/>
          </p:nvPr>
        </p:nvSpPr>
        <p:spPr>
          <a:xfrm>
            <a:off x="1182412" y="365125"/>
            <a:ext cx="110095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/>
              <a:t>SABE GoVoter Distance Training</a:t>
            </a:r>
            <a:endParaRPr b="1" sz="4000"/>
          </a:p>
        </p:txBody>
      </p:sp>
      <p:sp>
        <p:nvSpPr>
          <p:cNvPr id="226" name="Google Shape;226;p8"/>
          <p:cNvSpPr txBox="1"/>
          <p:nvPr>
            <p:ph idx="1" type="body"/>
          </p:nvPr>
        </p:nvSpPr>
        <p:spPr>
          <a:xfrm>
            <a:off x="1245476" y="1486829"/>
            <a:ext cx="10322547" cy="507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3200"/>
              <a:t>States must complete: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3200"/>
          </a:p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-US" sz="3200"/>
              <a:t>Three Webinars to learn how to use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/>
              <a:t>    GoVoter Toolkit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3200"/>
              <a:t>  Activities in the Toolkit increase voter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/>
              <a:t>   confidence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/>
              <a:t>2. Teach a minimum of one state training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/>
              <a:t>3. One Evaluation Webinar after state trainings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/>
              <a:t>    are completed</a:t>
            </a:r>
            <a:endParaRPr/>
          </a:p>
          <a:p>
            <a:pPr indent="-40639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3200"/>
          </a:p>
        </p:txBody>
      </p:sp>
      <p:sp>
        <p:nvSpPr>
          <p:cNvPr id="227" name="Google Shape;227;p8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/>
          <p:nvPr>
            <p:ph type="title"/>
          </p:nvPr>
        </p:nvSpPr>
        <p:spPr>
          <a:xfrm>
            <a:off x="1182413" y="708025"/>
            <a:ext cx="110095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n-US" sz="4400"/>
              <a:t>SABE GoVoter Survey Recruitment</a:t>
            </a:r>
            <a:br>
              <a:rPr lang="en-US" sz="4400"/>
            </a:br>
            <a:br>
              <a:rPr lang="en-US" sz="4400"/>
            </a:br>
            <a:r>
              <a:rPr lang="en-US"/>
              <a:t>Wisconsin Self Determination Channel </a:t>
            </a:r>
            <a:endParaRPr b="1" sz="4000"/>
          </a:p>
        </p:txBody>
      </p:sp>
      <p:sp>
        <p:nvSpPr>
          <p:cNvPr id="234" name="Google Shape;234;p9"/>
          <p:cNvSpPr txBox="1"/>
          <p:nvPr>
            <p:ph idx="1" type="body"/>
          </p:nvPr>
        </p:nvSpPr>
        <p:spPr>
          <a:xfrm>
            <a:off x="1245476" y="2501899"/>
            <a:ext cx="10322547" cy="405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 u="sng"/>
              <a:t>Title</a:t>
            </a:r>
            <a:r>
              <a:rPr lang="en-US" sz="3200"/>
              <a:t>: Help make voting accessible and easier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 u="sng"/>
              <a:t>Link to video</a:t>
            </a:r>
            <a:r>
              <a:rPr lang="en-US" sz="3200"/>
              <a:t>: </a:t>
            </a:r>
            <a:r>
              <a:rPr lang="en-US" sz="3200" u="sng">
                <a:hlinkClick r:id="rId3"/>
              </a:rPr>
              <a:t>https://youtu.be/fUaFMF-hBqo</a:t>
            </a:r>
            <a:endParaRPr sz="3200"/>
          </a:p>
        </p:txBody>
      </p:sp>
      <p:sp>
        <p:nvSpPr>
          <p:cNvPr id="235" name="Google Shape;235;p9"/>
          <p:cNvSpPr txBox="1"/>
          <p:nvPr>
            <p:ph idx="12" type="sldNum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2021-02-26T17:44:58Z</dcterms:created>
  <dc:creator>Black, Anthony J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0x010100491E53F8E01CBB4183B472DCACD7E542</vt:lpwstr>
  </property>
</Properties>
</file>