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70" r:id="rId4"/>
    <p:sldId id="264" r:id="rId5"/>
    <p:sldId id="265" r:id="rId6"/>
    <p:sldId id="267" r:id="rId7"/>
    <p:sldId id="275" r:id="rId8"/>
    <p:sldId id="261" r:id="rId9"/>
    <p:sldId id="268" r:id="rId10"/>
    <p:sldId id="262" r:id="rId11"/>
    <p:sldId id="263" r:id="rId12"/>
    <p:sldId id="266" r:id="rId13"/>
    <p:sldId id="276" r:id="rId14"/>
    <p:sldId id="277" r:id="rId15"/>
    <p:sldId id="278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6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23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3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3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7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1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2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9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9C4778-A2DE-4F33-8BC1-0AAC8DD7CCB6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4EA30D-1625-4EC5-A6EC-10054AC08C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49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heskins@ky.gov" TargetMode="External"/><Relationship Id="rId2" Type="http://schemas.openxmlformats.org/officeDocument/2006/relationships/hyperlink" Target="mailto:gretta.hylton@education.ky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mailto:mike@drne.org" TargetMode="External"/><Relationship Id="rId4" Type="http://schemas.openxmlformats.org/officeDocument/2006/relationships/hyperlink" Target="mailto:Matt.Blomstedt@nebraska.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ky.gov/specialed/Documents/KDEOSEELLettertoParentsofStudentswithIEPsDuringCOVID-19.pdf" TargetMode="External"/><Relationship Id="rId2" Type="http://schemas.openxmlformats.org/officeDocument/2006/relationships/hyperlink" Target="https://education.ky.gov/districts/SHS/Documents/OSEEL%20Critical%20Fact%20Sheet%20NTI%20and%20Novel%20Coronavirus%203.11.20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tion.ky.gov/specialed/Documents/FAQ%20Covid-19%20final%204.21.20.pdf" TargetMode="External"/><Relationship Id="rId5" Type="http://schemas.openxmlformats.org/officeDocument/2006/relationships/hyperlink" Target="https://education.ky.gov/specialed/Pages/OSEELCommunicationandResources.aspx" TargetMode="External"/><Relationship Id="rId4" Type="http://schemas.openxmlformats.org/officeDocument/2006/relationships/hyperlink" Target="https://education.ky.gov/specialed/Documents/OSEELCriticalFactSheet_ResourcesToolsRemTeachStudwSignDis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education.ne.gov/wp-content/uploads/2020/03/QA-Nebraska-Office-of-Special-Education.docx" TargetMode="External"/><Relationship Id="rId2" Type="http://schemas.openxmlformats.org/officeDocument/2006/relationships/hyperlink" Target="https://www.education.ne.gov/publichealth/resour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dn.education.ne.gov/wp-content/uploads/2020/04/Considerations-for-Teaching-and-Learning_4.16.2020.pdf" TargetMode="External"/><Relationship Id="rId4" Type="http://schemas.openxmlformats.org/officeDocument/2006/relationships/hyperlink" Target="https://cdn.education.ne.gov/wp-content/uploads/2020/03/Statement-on-Continuity-of-Learning-_3.27.20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948070"/>
            <a:ext cx="10058400" cy="5433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Success in Educating Students with Disabilities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During COVID -19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Highlighting Collaboration in Kentucky and Nebraska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" name="Picture 3" descr="C:\Users\peterz\Documents\ccsso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37" y="4425141"/>
            <a:ext cx="1889294" cy="117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47" y="4575642"/>
            <a:ext cx="3094342" cy="87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Nebraska’s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Continuity of Learning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Sudden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uncertainty about closure decisions, approach, &amp; response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State Guidance inconsistency - timeliness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 varied based on Legal Advice</a:t>
            </a:r>
          </a:p>
          <a:p>
            <a:pPr lvl="1">
              <a:lnSpc>
                <a:spcPct val="150000"/>
              </a:lnSpc>
            </a:pP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Closure/Spring Breaks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Equity/Inequity</a:t>
            </a:r>
            <a:endParaRPr lang="en-US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 lvl="0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Expectation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services from NDE and Equity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Continuity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Learning Plans – Remote and Digital / Recognize 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barriers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Ongoing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to Communicate with Parents and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Recognition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each challenge is unique and that communication remains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Consistent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values in the crisis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286602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Nebraska’s Continuity of Learning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TO THE FUTURE: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Summer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Compensatory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Opportunities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178229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Nebraska’s Continuity of Learning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Rights Nebraska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Totally new circumstance for all stakeholders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may feel alone/unsure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COVID -19 planning (compensatory and prospective)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 Rights Nebraska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parents to help understand options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parents to help with school communication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parents to navigate concerns with school (if needed)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 Rights Nebraska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Parent Training Institute (PTI)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Assistive Technology Partnership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Disability Specific Organizations (e.g. Autism Center)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Parent Resource Groups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Gretta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Hylton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gretta.hylton@education.ky.gov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Lucy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Heskins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lucy.heskins@ky.gov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Blomstedt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Matt.Blomstedt@nebraska.gov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Michael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Elskin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mike@drne.org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pPr marL="0" indent="0" algn="r">
              <a:buNone/>
            </a:pPr>
            <a:endParaRPr lang="en-US" dirty="0" smtClean="0">
              <a:hlinkClick r:id="rId3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39" y="5248320"/>
            <a:ext cx="2221096" cy="72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Resources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OSEEL’s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Non-Regulatory Guidance Regarding the Implementation NTI for Students with IEPs During Novel Coronavirus Pandemic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KDE’s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Letter to Parents and Families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Tools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for Remotely Teaching Students with Significant Cognitive Disabilities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COVID-19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Resources for Special Education and Early Learning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Frequently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Asked Questions Related to COVID-19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Nebraska Resources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Nebraska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Resource Site :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https://www.education.ne.gov/publichealth/resources/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Special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Q&amp;A: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https://cdn.education.ne.gov/wp-content/uploads/2020/03/QA-Nebraska-Office-of-Special-Education.docx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Continuity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Learning Guidance Doc: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https://cdn.education.ne.gov/wp-content/uploads/2020/03/Statement-on-Continuity-of-Learning-_3.27.2020.pdf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Teaching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Learning Considerations: </a:t>
            </a:r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https://cdn.education.ne.gov/wp-content/uploads/2020/04/Considerations-for-Teaching-and-Learning_4.16.2020.pdf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Speakers: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Gretta</a:t>
            </a: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Hylton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Associate Commissioner, Office of Special Education and Early Learning, Kentucky Department of Education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Lucy </a:t>
            </a:r>
            <a:r>
              <a:rPr lang="en-US" sz="22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Heskins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Attorney, Kentucky Protection and Advocacy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 </a:t>
            </a:r>
            <a:r>
              <a:rPr lang="en-US" sz="2200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Blomstedt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Commissioner of Education, Nebraska Department of Education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Michael Elsken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Attorney, Disability Rights Nebraska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Ron Hager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Managing Attorney, National Disability Rights Network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During COVID-19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20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states have mandated school closures</a:t>
            </a:r>
          </a:p>
          <a:p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April or </a:t>
            </a: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</a:p>
          <a:p>
            <a:pPr marL="0" indent="0">
              <a:buNone/>
            </a:pPr>
            <a:endParaRPr lang="en-US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124,000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are </a:t>
            </a: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</a:p>
          <a:p>
            <a:pPr marL="0" indent="0">
              <a:buNone/>
            </a:pPr>
            <a:endParaRPr lang="en-US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55.1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students are </a:t>
            </a: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</a:p>
          <a:p>
            <a:pPr marL="0" indent="0">
              <a:buNone/>
            </a:pPr>
            <a:endParaRPr lang="en-US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7.1 </a:t>
            </a:r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public school students are students</a:t>
            </a:r>
          </a:p>
          <a:p>
            <a:r>
              <a:rPr lang="en-US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17281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Kentucky’s Non-Traditional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fully prepare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Uncertainty 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Equity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internet access, assistive technology)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Sustainability 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Fatigue  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Kentucky’s Non-Traditional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STRATEGIES: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Regular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with districts, families and partners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Reassurance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we are all in this together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Continued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and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Strong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internally and externally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Additional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for students (e.g., hot spots, delivery of instructional materials)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Weekly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spotlight on innovative practices occurring within special education and preschool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Kentucky’s Non-Traditional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Education Service Regions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IDEA-B Section 611 State Set-Aside Funds are used by OSEEL to establish the nine (9)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Special Education Cooperatives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are designed to fulfill the mission of the OSEEL.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Early Childhood Resource Center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IDEA-B Section 619 State Set-Aside Funds are used by OSEEL to establish the five (5) 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Childhood Regional Training Centers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designed to provide support for preschool students (ages 3-5) with disabilities.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Protection and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STRATEGIES: Academic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Non-Academic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Supports: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Kentucky Department of Education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Educational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Cooperatives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Family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Resource and Youth Service Centers (FRYSCs)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Protection and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COLLABORATION: Parent Supports: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P&amp;A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Agency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KY-SPIN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(Parent Information Training Center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Private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Protection and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Progress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 Regression</a:t>
            </a: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Compensatory Education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51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689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Retrospect</vt:lpstr>
      <vt:lpstr>State Success in Educating Students with Disabilities  During COVID -19  Highlighting Collaboration in Kentucky and Nebraska</vt:lpstr>
      <vt:lpstr>Today’s Speakers:</vt:lpstr>
      <vt:lpstr>Education During COVID-19</vt:lpstr>
      <vt:lpstr>Kentucky’s Non-Traditional Instruction</vt:lpstr>
      <vt:lpstr>Kentucky’s Non-Traditional Instruction</vt:lpstr>
      <vt:lpstr>Kentucky’s Non-Traditional Instruction</vt:lpstr>
      <vt:lpstr>Kentucky Protection and Advocacy</vt:lpstr>
      <vt:lpstr>Kentucky Protection and Advocacy</vt:lpstr>
      <vt:lpstr>Kentucky Protection and Advocacy</vt:lpstr>
      <vt:lpstr>Nebraska’s Continuity of Learning</vt:lpstr>
      <vt:lpstr>PowerPoint Presentation</vt:lpstr>
      <vt:lpstr>PowerPoint Presentation</vt:lpstr>
      <vt:lpstr>Disability Rights Nebraska</vt:lpstr>
      <vt:lpstr>Disability Rights Nebraska</vt:lpstr>
      <vt:lpstr>Disability Rights Nebraska</vt:lpstr>
      <vt:lpstr>Questions?</vt:lpstr>
      <vt:lpstr>Kentucky Resources</vt:lpstr>
      <vt:lpstr>Nebraska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Success in Educating Students with Disabilities During COVID -19  Highlighting Collaboration in Kentucky and Nebraska</dc:title>
  <dc:creator>Amanda Lowe</dc:creator>
  <cp:lastModifiedBy>Matt Blomstedt</cp:lastModifiedBy>
  <cp:revision>28</cp:revision>
  <dcterms:created xsi:type="dcterms:W3CDTF">2020-04-22T16:45:55Z</dcterms:created>
  <dcterms:modified xsi:type="dcterms:W3CDTF">2020-04-23T17:47:33Z</dcterms:modified>
</cp:coreProperties>
</file>